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388" r:id="rId35"/>
    <p:sldId id="389" r:id="rId36"/>
    <p:sldId id="447" r:id="rId37"/>
    <p:sldId id="448" r:id="rId38"/>
    <p:sldId id="449" r:id="rId39"/>
    <p:sldId id="376" r:id="rId40"/>
    <p:sldId id="393" r:id="rId41"/>
    <p:sldId id="394" r:id="rId42"/>
    <p:sldId id="445" r:id="rId43"/>
    <p:sldId id="396" r:id="rId44"/>
    <p:sldId id="397" r:id="rId45"/>
    <p:sldId id="398" r:id="rId46"/>
    <p:sldId id="399" r:id="rId47"/>
    <p:sldId id="400" r:id="rId48"/>
    <p:sldId id="401" r:id="rId49"/>
    <p:sldId id="402" r:id="rId50"/>
    <p:sldId id="404" r:id="rId51"/>
    <p:sldId id="407" r:id="rId52"/>
    <p:sldId id="408" r:id="rId53"/>
    <p:sldId id="409" r:id="rId54"/>
    <p:sldId id="410" r:id="rId55"/>
    <p:sldId id="411" r:id="rId56"/>
    <p:sldId id="413" r:id="rId57"/>
    <p:sldId id="414" r:id="rId58"/>
    <p:sldId id="415" r:id="rId59"/>
    <p:sldId id="416" r:id="rId60"/>
    <p:sldId id="417" r:id="rId61"/>
    <p:sldId id="418" r:id="rId62"/>
    <p:sldId id="419" r:id="rId63"/>
    <p:sldId id="412" r:id="rId64"/>
    <p:sldId id="420" r:id="rId65"/>
    <p:sldId id="421" r:id="rId66"/>
    <p:sldId id="422" r:id="rId67"/>
    <p:sldId id="423" r:id="rId68"/>
    <p:sldId id="380" r:id="rId69"/>
    <p:sldId id="383" r:id="rId70"/>
    <p:sldId id="284" r:id="rId71"/>
    <p:sldId id="285" r:id="rId7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20.png"/><Relationship Id="rId4" Type="http://schemas.openxmlformats.org/officeDocument/2006/relationships/image" Target="../media/image19.png"/></Relationships>
</file>

<file path=ppt/slides/_rels/slide6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8754546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61120563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48362926"/>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1343387"/>
            <a:ext cx="1148714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CachedThreadPool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FixedThreadPool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CustomThreadPool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ScheduledThreadPool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NewWorkStealingPool</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13573909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70452203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9015680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48226869"/>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81281826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24993546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90092823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741813305"/>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8255996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765615403"/>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6257</TotalTime>
  <Words>16562</Words>
  <Application>Microsoft Macintosh PowerPoint</Application>
  <PresentationFormat>宽屏</PresentationFormat>
  <Paragraphs>879</Paragraphs>
  <Slides>71</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71</vt:i4>
      </vt:variant>
    </vt:vector>
  </HeadingPairs>
  <TitlesOfParts>
    <vt:vector size="79"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1021</cp:revision>
  <dcterms:created xsi:type="dcterms:W3CDTF">2018-01-27T02:13:00Z</dcterms:created>
  <dcterms:modified xsi:type="dcterms:W3CDTF">2018-07-17T15:32:22Z</dcterms:modified>
</cp:coreProperties>
</file>